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9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François PLOTEAU" initials="JF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D616"/>
    <a:srgbClr val="AFD21C"/>
    <a:srgbClr val="AECD21"/>
    <a:srgbClr val="AEC926"/>
    <a:srgbClr val="ADC52C"/>
    <a:srgbClr val="ACC131"/>
    <a:srgbClr val="ACBC36"/>
    <a:srgbClr val="ABB83C"/>
    <a:srgbClr val="AAB441"/>
    <a:srgbClr val="AAA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21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E596-6C92-4E51-8EDF-F5ED6ACDAC90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C4D8-9DBA-4968-81CA-F5DAB44D7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93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B2E2-55D1-468A-93C7-ED6EEB28ED0D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2379-7473-4A6C-AB7D-52F9135DC4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23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Ne pas oublier de demander</a:t>
            </a:r>
            <a:r>
              <a:rPr lang="fr-FR" baseline="0" dirty="0"/>
              <a:t> : </a:t>
            </a:r>
          </a:p>
          <a:p>
            <a:pPr>
              <a:buFont typeface="Arial" pitchFamily="34" charset="0"/>
              <a:buChar char="•"/>
            </a:pPr>
            <a:r>
              <a:rPr lang="fr-FR" baseline="0" dirty="0"/>
              <a:t>Les attentes du stagiaires : à noter sur </a:t>
            </a:r>
            <a:r>
              <a:rPr lang="fr-FR" baseline="0" dirty="0" err="1"/>
              <a:t>paper</a:t>
            </a:r>
            <a:r>
              <a:rPr lang="fr-FR" baseline="0" dirty="0"/>
              <a:t>-</a:t>
            </a:r>
            <a:r>
              <a:rPr lang="fr-FR" baseline="0" dirty="0" err="1"/>
              <a:t>board</a:t>
            </a:r>
            <a:r>
              <a:rPr lang="fr-FR" baseline="0" dirty="0"/>
              <a:t> et à garder en permanence visible pour rayer au fur et à mesure les attentes atteintes (ou en fin de chaque journée, par exemple, avant leur départ). </a:t>
            </a:r>
            <a:r>
              <a:rPr lang="fr-FR" b="1" baseline="0" dirty="0"/>
              <a:t>Le garder affiché pendant l’évaluation de la formation par les stagiaires</a:t>
            </a:r>
          </a:p>
          <a:p>
            <a:pPr>
              <a:buFont typeface="Arial" pitchFamily="34" charset="0"/>
              <a:buChar char="•"/>
            </a:pPr>
            <a:r>
              <a:rPr lang="fr-FR" baseline="0" dirty="0"/>
              <a:t>Le corps d’état de leur entreprise et sa taille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Sa problématique essentielle concernant la rénovation énergétique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Les</a:t>
            </a:r>
            <a:r>
              <a:rPr lang="fr-FR" baseline="0" dirty="0"/>
              <a:t> points particuliers qu’il aimerait voir aborder</a:t>
            </a:r>
          </a:p>
          <a:p>
            <a:pPr>
              <a:buFont typeface="Arial" pitchFamily="34" charset="0"/>
              <a:buChar char="•"/>
            </a:pPr>
            <a:r>
              <a:rPr lang="fr-FR" baseline="0" dirty="0"/>
              <a:t>Et enfin : avez-vous déjà été formé aux économies d’énergies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2379-7473-4A6C-AB7D-52F9135DC4D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02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196752"/>
            <a:ext cx="3816424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1196752"/>
            <a:ext cx="3785624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titre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6752"/>
            <a:ext cx="1043608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space réservé du titre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99592" y="6237312"/>
            <a:ext cx="8244408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45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1008112"/>
          </a:xfrm>
        </p:spPr>
        <p:txBody>
          <a:bodyPr lIns="0" rIns="0">
            <a:normAutofit/>
          </a:bodyPr>
          <a:lstStyle>
            <a:lvl1pPr marL="87313" indent="-4763">
              <a:buClr>
                <a:schemeClr val="tx2"/>
              </a:buClr>
              <a:buNone/>
              <a:defRPr sz="28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15616" y="2132856"/>
            <a:ext cx="3816424" cy="18722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5148064" y="2132856"/>
            <a:ext cx="3816424" cy="187220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115616" y="4149080"/>
            <a:ext cx="3816424" cy="18722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148064" y="4149080"/>
            <a:ext cx="3816424" cy="18722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258888" y="2276475"/>
            <a:ext cx="3529136" cy="1584573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5292080" y="2276872"/>
            <a:ext cx="3529136" cy="1584573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1259632" y="4293096"/>
            <a:ext cx="3529136" cy="1584573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rgbClr val="4C3D0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292080" y="4293096"/>
            <a:ext cx="3529136" cy="1584573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211960" y="206084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244408" y="20608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211960" y="407707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244408" y="407707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CM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1008112"/>
          </a:xfrm>
        </p:spPr>
        <p:txBody>
          <a:bodyPr lIns="0" rIns="0">
            <a:normAutofit/>
          </a:bodyPr>
          <a:lstStyle>
            <a:lvl1pPr marL="87313" indent="-4763">
              <a:buClr>
                <a:schemeClr val="tx2"/>
              </a:buClr>
              <a:buNone/>
              <a:defRPr sz="28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15616" y="2132856"/>
            <a:ext cx="7848872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115616" y="3140968"/>
            <a:ext cx="7848872" cy="86409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115616" y="4149080"/>
            <a:ext cx="7848872" cy="86409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15616" y="5157192"/>
            <a:ext cx="7848872" cy="864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1258888" y="2276475"/>
            <a:ext cx="7129536" cy="576461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1259632" y="3284984"/>
            <a:ext cx="7128792" cy="576461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1259632" y="4293097"/>
            <a:ext cx="7128792" cy="576064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rgbClr val="4C3D0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259632" y="5301208"/>
            <a:ext cx="7128792" cy="576461"/>
          </a:xfrm>
        </p:spPr>
        <p:txBody>
          <a:bodyPr lIns="0" tIns="0" rIns="0" bIns="0" anchor="ctr">
            <a:normAutofit/>
          </a:bodyPr>
          <a:lstStyle>
            <a:lvl1pPr marL="87313" indent="0"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244408" y="206084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244408" y="314096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8244408" y="407707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244408" y="508518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8"/>
          <p:cNvSpPr>
            <a:spLocks noGrp="1"/>
          </p:cNvSpPr>
          <p:nvPr>
            <p:ph idx="1"/>
          </p:nvPr>
        </p:nvSpPr>
        <p:spPr bwMode="auto">
          <a:xfrm>
            <a:off x="1116013" y="1197199"/>
            <a:ext cx="7818437" cy="50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196752"/>
            <a:ext cx="7818072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5616" y="3789040"/>
            <a:ext cx="7818072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Espace réservé du titre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: Exerc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8"/>
          <p:cNvSpPr>
            <a:spLocks noGrp="1"/>
          </p:cNvSpPr>
          <p:nvPr>
            <p:ph idx="1"/>
          </p:nvPr>
        </p:nvSpPr>
        <p:spPr bwMode="auto">
          <a:xfrm>
            <a:off x="1116013" y="1197199"/>
            <a:ext cx="7818437" cy="50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0" y="447"/>
            <a:ext cx="1043608" cy="1196752"/>
            <a:chOff x="0" y="0"/>
            <a:chExt cx="1043608" cy="1196752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043608" cy="1196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4" descr="http://www.mathovore.fr/wp-content/uploads/2014/07/exercices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037184" cy="83057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061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: 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8"/>
          <p:cNvSpPr>
            <a:spLocks noGrp="1"/>
          </p:cNvSpPr>
          <p:nvPr>
            <p:ph idx="1"/>
          </p:nvPr>
        </p:nvSpPr>
        <p:spPr bwMode="auto">
          <a:xfrm>
            <a:off x="1116013" y="1197199"/>
            <a:ext cx="7818437" cy="50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447"/>
            <a:ext cx="1043608" cy="1196752"/>
            <a:chOff x="0" y="0"/>
            <a:chExt cx="1043608" cy="1196752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043608" cy="1196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2" descr="http://strateka.fr/wp-content/uploads/2013/04/logo-web-400x25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3667" y="276519"/>
              <a:ext cx="1029941" cy="64371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6093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: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8"/>
          <p:cNvSpPr>
            <a:spLocks noGrp="1"/>
          </p:cNvSpPr>
          <p:nvPr>
            <p:ph idx="1"/>
          </p:nvPr>
        </p:nvSpPr>
        <p:spPr bwMode="auto">
          <a:xfrm>
            <a:off x="1116013" y="1197199"/>
            <a:ext cx="7818437" cy="50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22523"/>
            <a:ext cx="1043608" cy="1196752"/>
            <a:chOff x="7744127" y="4730385"/>
            <a:chExt cx="1043608" cy="1196752"/>
          </a:xfrm>
        </p:grpSpPr>
        <p:sp>
          <p:nvSpPr>
            <p:cNvPr id="11" name="Rectangle 10"/>
            <p:cNvSpPr/>
            <p:nvPr/>
          </p:nvSpPr>
          <p:spPr>
            <a:xfrm>
              <a:off x="7744127" y="4730385"/>
              <a:ext cx="1043608" cy="1196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2" descr="http://img.clubic.com/03597552-photo-logo-video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44127" y="4832455"/>
              <a:ext cx="1043593" cy="104359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9293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: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8"/>
          <p:cNvSpPr>
            <a:spLocks noGrp="1"/>
          </p:cNvSpPr>
          <p:nvPr>
            <p:ph idx="1"/>
          </p:nvPr>
        </p:nvSpPr>
        <p:spPr bwMode="auto">
          <a:xfrm>
            <a:off x="1116013" y="1197199"/>
            <a:ext cx="7818437" cy="50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43889" y="4763"/>
            <a:ext cx="1052751" cy="1196752"/>
            <a:chOff x="-9143" y="0"/>
            <a:chExt cx="1052751" cy="1196752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043608" cy="1196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2" descr="http://www.globalsoftwareinc.com/sites/default/files/Excel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9143" y="23176"/>
              <a:ext cx="952789" cy="95278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7876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: 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8"/>
          <p:cNvSpPr>
            <a:spLocks noGrp="1"/>
          </p:cNvSpPr>
          <p:nvPr>
            <p:ph idx="1"/>
          </p:nvPr>
        </p:nvSpPr>
        <p:spPr bwMode="auto">
          <a:xfrm>
            <a:off x="1116013" y="1197199"/>
            <a:ext cx="7818437" cy="50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32955"/>
            <a:ext cx="1043593" cy="1195200"/>
            <a:chOff x="0" y="0"/>
            <a:chExt cx="1043593" cy="11952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043593" cy="119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974" y="105670"/>
              <a:ext cx="9813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600" dirty="0">
                  <a:ln w="0"/>
                  <a:solidFill>
                    <a:schemeClr val="accent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  <a:reflection blurRad="6350" stA="55000" endA="50" endPos="85000" dir="5400000" sy="-100000" algn="bl" rotWithShape="0"/>
                  </a:effectLst>
                </a:rPr>
                <a:t>Exemple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ce réservé du titre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1" y="44450"/>
            <a:ext cx="9108504" cy="936278"/>
          </a:xfrm>
          <a:prstGeom prst="rect">
            <a:avLst/>
          </a:prstGeom>
          <a:solidFill>
            <a:srgbClr val="A48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 bwMode="auto">
          <a:xfrm>
            <a:off x="4139952" y="116557"/>
            <a:ext cx="144462" cy="144463"/>
          </a:xfrm>
          <a:prstGeom prst="rect">
            <a:avLst/>
          </a:prstGeom>
          <a:solidFill>
            <a:srgbClr val="A48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 bwMode="auto">
          <a:xfrm>
            <a:off x="4355852" y="116557"/>
            <a:ext cx="144462" cy="144463"/>
          </a:xfrm>
          <a:prstGeom prst="rect">
            <a:avLst/>
          </a:prstGeom>
          <a:solidFill>
            <a:srgbClr val="A58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" name="Rectangle 101"/>
          <p:cNvSpPr/>
          <p:nvPr/>
        </p:nvSpPr>
        <p:spPr bwMode="auto">
          <a:xfrm>
            <a:off x="4571752" y="116557"/>
            <a:ext cx="144462" cy="144463"/>
          </a:xfrm>
          <a:prstGeom prst="rect">
            <a:avLst/>
          </a:prstGeom>
          <a:solidFill>
            <a:srgbClr val="A59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4" name="Rectangle 103"/>
          <p:cNvSpPr/>
          <p:nvPr/>
        </p:nvSpPr>
        <p:spPr bwMode="auto">
          <a:xfrm>
            <a:off x="4787652" y="116557"/>
            <a:ext cx="144462" cy="144463"/>
          </a:xfrm>
          <a:prstGeom prst="rect">
            <a:avLst/>
          </a:prstGeom>
          <a:solidFill>
            <a:srgbClr val="A69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5" name="Rectangle 104"/>
          <p:cNvSpPr/>
          <p:nvPr/>
        </p:nvSpPr>
        <p:spPr bwMode="auto">
          <a:xfrm>
            <a:off x="5003552" y="116557"/>
            <a:ext cx="144462" cy="144463"/>
          </a:xfrm>
          <a:prstGeom prst="rect">
            <a:avLst/>
          </a:prstGeom>
          <a:solidFill>
            <a:srgbClr val="A79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6" name="Rectangle 105"/>
          <p:cNvSpPr/>
          <p:nvPr/>
        </p:nvSpPr>
        <p:spPr bwMode="auto">
          <a:xfrm>
            <a:off x="5221039" y="116557"/>
            <a:ext cx="142875" cy="144463"/>
          </a:xfrm>
          <a:prstGeom prst="rect">
            <a:avLst/>
          </a:prstGeom>
          <a:solidFill>
            <a:srgbClr val="A79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7" name="Rectangle 106"/>
          <p:cNvSpPr/>
          <p:nvPr/>
        </p:nvSpPr>
        <p:spPr bwMode="auto">
          <a:xfrm>
            <a:off x="5436939" y="116557"/>
            <a:ext cx="142875" cy="144463"/>
          </a:xfrm>
          <a:prstGeom prst="rect">
            <a:avLst/>
          </a:prstGeom>
          <a:solidFill>
            <a:srgbClr val="A8A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8" name="Rectangle 107"/>
          <p:cNvSpPr/>
          <p:nvPr/>
        </p:nvSpPr>
        <p:spPr bwMode="auto">
          <a:xfrm>
            <a:off x="5652839" y="116557"/>
            <a:ext cx="142875" cy="144463"/>
          </a:xfrm>
          <a:prstGeom prst="rect">
            <a:avLst/>
          </a:prstGeom>
          <a:solidFill>
            <a:srgbClr val="A8A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9" name="Rectangle 108"/>
          <p:cNvSpPr/>
          <p:nvPr/>
        </p:nvSpPr>
        <p:spPr bwMode="auto">
          <a:xfrm>
            <a:off x="5868739" y="116557"/>
            <a:ext cx="144463" cy="144463"/>
          </a:xfrm>
          <a:prstGeom prst="rect">
            <a:avLst/>
          </a:prstGeom>
          <a:solidFill>
            <a:srgbClr val="A9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0" name="Rectangle 109"/>
          <p:cNvSpPr/>
          <p:nvPr/>
        </p:nvSpPr>
        <p:spPr bwMode="auto">
          <a:xfrm>
            <a:off x="6084639" y="116557"/>
            <a:ext cx="144463" cy="144463"/>
          </a:xfrm>
          <a:prstGeom prst="rect">
            <a:avLst/>
          </a:prstGeom>
          <a:solidFill>
            <a:srgbClr val="AA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1" name="Rectangle 110"/>
          <p:cNvSpPr/>
          <p:nvPr/>
        </p:nvSpPr>
        <p:spPr bwMode="auto">
          <a:xfrm>
            <a:off x="6300539" y="116557"/>
            <a:ext cx="144463" cy="144463"/>
          </a:xfrm>
          <a:prstGeom prst="rect">
            <a:avLst/>
          </a:prstGeom>
          <a:solidFill>
            <a:srgbClr val="AAB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" name="Rectangle 111"/>
          <p:cNvSpPr/>
          <p:nvPr/>
        </p:nvSpPr>
        <p:spPr bwMode="auto">
          <a:xfrm>
            <a:off x="6516439" y="116557"/>
            <a:ext cx="144463" cy="144463"/>
          </a:xfrm>
          <a:prstGeom prst="rect">
            <a:avLst/>
          </a:prstGeom>
          <a:solidFill>
            <a:srgbClr val="ABB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3" name="Rectangle 112"/>
          <p:cNvSpPr/>
          <p:nvPr/>
        </p:nvSpPr>
        <p:spPr bwMode="auto">
          <a:xfrm>
            <a:off x="6732339" y="116557"/>
            <a:ext cx="144463" cy="144463"/>
          </a:xfrm>
          <a:prstGeom prst="rect">
            <a:avLst/>
          </a:prstGeom>
          <a:solidFill>
            <a:srgbClr val="AC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4" name="Rectangle 113"/>
          <p:cNvSpPr/>
          <p:nvPr/>
        </p:nvSpPr>
        <p:spPr bwMode="auto">
          <a:xfrm>
            <a:off x="6948239" y="116557"/>
            <a:ext cx="144463" cy="144463"/>
          </a:xfrm>
          <a:prstGeom prst="rect">
            <a:avLst/>
          </a:prstGeom>
          <a:solidFill>
            <a:srgbClr val="A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5" name="Rectangle 114"/>
          <p:cNvSpPr/>
          <p:nvPr/>
        </p:nvSpPr>
        <p:spPr bwMode="auto">
          <a:xfrm>
            <a:off x="7164139" y="116557"/>
            <a:ext cx="144463" cy="144463"/>
          </a:xfrm>
          <a:prstGeom prst="rect">
            <a:avLst/>
          </a:prstGeom>
          <a:solidFill>
            <a:srgbClr val="ADC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6" name="Rectangle 115"/>
          <p:cNvSpPr/>
          <p:nvPr/>
        </p:nvSpPr>
        <p:spPr bwMode="auto">
          <a:xfrm>
            <a:off x="7381627" y="116557"/>
            <a:ext cx="142875" cy="144463"/>
          </a:xfrm>
          <a:prstGeom prst="rect">
            <a:avLst/>
          </a:prstGeom>
          <a:solidFill>
            <a:srgbClr val="AEC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7" name="Rectangle 116"/>
          <p:cNvSpPr/>
          <p:nvPr/>
        </p:nvSpPr>
        <p:spPr bwMode="auto">
          <a:xfrm>
            <a:off x="7597527" y="116557"/>
            <a:ext cx="142875" cy="144463"/>
          </a:xfrm>
          <a:prstGeom prst="rect">
            <a:avLst/>
          </a:prstGeom>
          <a:solidFill>
            <a:srgbClr val="AEC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9" name="Rectangle 118"/>
          <p:cNvSpPr/>
          <p:nvPr/>
        </p:nvSpPr>
        <p:spPr bwMode="auto">
          <a:xfrm>
            <a:off x="7813427" y="116557"/>
            <a:ext cx="142875" cy="144463"/>
          </a:xfrm>
          <a:prstGeom prst="rect">
            <a:avLst/>
          </a:prstGeom>
          <a:solidFill>
            <a:srgbClr val="AF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 bwMode="auto">
          <a:xfrm>
            <a:off x="8029327" y="116557"/>
            <a:ext cx="144462" cy="144463"/>
          </a:xfrm>
          <a:prstGeom prst="rect">
            <a:avLst/>
          </a:prstGeom>
          <a:solidFill>
            <a:srgbClr val="AFD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 bwMode="auto">
          <a:xfrm>
            <a:off x="8245227" y="116557"/>
            <a:ext cx="144462" cy="144463"/>
          </a:xfrm>
          <a:prstGeom prst="rect">
            <a:avLst/>
          </a:prstGeom>
          <a:solidFill>
            <a:srgbClr val="B0D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" name="Rectangle 121"/>
          <p:cNvSpPr/>
          <p:nvPr/>
        </p:nvSpPr>
        <p:spPr bwMode="auto">
          <a:xfrm>
            <a:off x="8461127" y="116557"/>
            <a:ext cx="144462" cy="144463"/>
          </a:xfrm>
          <a:prstGeom prst="rect">
            <a:avLst/>
          </a:prstGeom>
          <a:solidFill>
            <a:srgbClr val="B1D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" name="Rectangle 122"/>
          <p:cNvSpPr/>
          <p:nvPr/>
        </p:nvSpPr>
        <p:spPr bwMode="auto">
          <a:xfrm>
            <a:off x="8677027" y="116557"/>
            <a:ext cx="144462" cy="144463"/>
          </a:xfrm>
          <a:prstGeom prst="rect">
            <a:avLst/>
          </a:prstGeom>
          <a:solidFill>
            <a:srgbClr val="B1E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4" name="Rectangle 123"/>
          <p:cNvSpPr/>
          <p:nvPr/>
        </p:nvSpPr>
        <p:spPr bwMode="auto">
          <a:xfrm>
            <a:off x="8892927" y="116557"/>
            <a:ext cx="144462" cy="144463"/>
          </a:xfrm>
          <a:prstGeom prst="rect">
            <a:avLst/>
          </a:prstGeom>
          <a:solidFill>
            <a:srgbClr val="B2E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5" name="Rectangle 124"/>
          <p:cNvSpPr/>
          <p:nvPr/>
        </p:nvSpPr>
        <p:spPr bwMode="auto">
          <a:xfrm>
            <a:off x="4139952" y="332457"/>
            <a:ext cx="144462" cy="144463"/>
          </a:xfrm>
          <a:prstGeom prst="rect">
            <a:avLst/>
          </a:prstGeom>
          <a:solidFill>
            <a:srgbClr val="A48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6" name="Rectangle 125"/>
          <p:cNvSpPr/>
          <p:nvPr/>
        </p:nvSpPr>
        <p:spPr bwMode="auto">
          <a:xfrm>
            <a:off x="4355852" y="332457"/>
            <a:ext cx="144462" cy="144463"/>
          </a:xfrm>
          <a:prstGeom prst="rect">
            <a:avLst/>
          </a:prstGeom>
          <a:solidFill>
            <a:srgbClr val="A58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7" name="Rectangle 126"/>
          <p:cNvSpPr/>
          <p:nvPr/>
        </p:nvSpPr>
        <p:spPr bwMode="auto">
          <a:xfrm>
            <a:off x="4571752" y="332457"/>
            <a:ext cx="144462" cy="144463"/>
          </a:xfrm>
          <a:prstGeom prst="rect">
            <a:avLst/>
          </a:prstGeom>
          <a:solidFill>
            <a:srgbClr val="A59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8" name="Rectangle 127"/>
          <p:cNvSpPr/>
          <p:nvPr/>
        </p:nvSpPr>
        <p:spPr bwMode="auto">
          <a:xfrm>
            <a:off x="4787652" y="332457"/>
            <a:ext cx="144462" cy="144463"/>
          </a:xfrm>
          <a:prstGeom prst="rect">
            <a:avLst/>
          </a:prstGeom>
          <a:solidFill>
            <a:srgbClr val="A69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9" name="Rectangle 128"/>
          <p:cNvSpPr/>
          <p:nvPr/>
        </p:nvSpPr>
        <p:spPr bwMode="auto">
          <a:xfrm>
            <a:off x="5003552" y="332457"/>
            <a:ext cx="144462" cy="144463"/>
          </a:xfrm>
          <a:prstGeom prst="rect">
            <a:avLst/>
          </a:prstGeom>
          <a:solidFill>
            <a:srgbClr val="A79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0" name="Rectangle 129"/>
          <p:cNvSpPr/>
          <p:nvPr/>
        </p:nvSpPr>
        <p:spPr bwMode="auto">
          <a:xfrm>
            <a:off x="5221039" y="332457"/>
            <a:ext cx="142875" cy="144463"/>
          </a:xfrm>
          <a:prstGeom prst="rect">
            <a:avLst/>
          </a:prstGeom>
          <a:solidFill>
            <a:srgbClr val="A79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1" name="Rectangle 130"/>
          <p:cNvSpPr/>
          <p:nvPr/>
        </p:nvSpPr>
        <p:spPr bwMode="auto">
          <a:xfrm>
            <a:off x="5436939" y="332457"/>
            <a:ext cx="142875" cy="144463"/>
          </a:xfrm>
          <a:prstGeom prst="rect">
            <a:avLst/>
          </a:prstGeom>
          <a:solidFill>
            <a:srgbClr val="A8A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2" name="Rectangle 131"/>
          <p:cNvSpPr/>
          <p:nvPr/>
        </p:nvSpPr>
        <p:spPr bwMode="auto">
          <a:xfrm>
            <a:off x="5652839" y="332457"/>
            <a:ext cx="142875" cy="144463"/>
          </a:xfrm>
          <a:prstGeom prst="rect">
            <a:avLst/>
          </a:prstGeom>
          <a:solidFill>
            <a:srgbClr val="A8A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" name="Rectangle 132"/>
          <p:cNvSpPr/>
          <p:nvPr/>
        </p:nvSpPr>
        <p:spPr bwMode="auto">
          <a:xfrm>
            <a:off x="5868739" y="332457"/>
            <a:ext cx="144463" cy="144463"/>
          </a:xfrm>
          <a:prstGeom prst="rect">
            <a:avLst/>
          </a:prstGeom>
          <a:solidFill>
            <a:srgbClr val="A9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4" name="Rectangle 133"/>
          <p:cNvSpPr/>
          <p:nvPr/>
        </p:nvSpPr>
        <p:spPr bwMode="auto">
          <a:xfrm>
            <a:off x="6084639" y="332457"/>
            <a:ext cx="144463" cy="144463"/>
          </a:xfrm>
          <a:prstGeom prst="rect">
            <a:avLst/>
          </a:prstGeom>
          <a:solidFill>
            <a:srgbClr val="AA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5" name="Rectangle 134"/>
          <p:cNvSpPr/>
          <p:nvPr/>
        </p:nvSpPr>
        <p:spPr bwMode="auto">
          <a:xfrm>
            <a:off x="6300539" y="332457"/>
            <a:ext cx="144463" cy="144463"/>
          </a:xfrm>
          <a:prstGeom prst="rect">
            <a:avLst/>
          </a:prstGeom>
          <a:solidFill>
            <a:srgbClr val="AAB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6" name="Rectangle 135"/>
          <p:cNvSpPr/>
          <p:nvPr/>
        </p:nvSpPr>
        <p:spPr bwMode="auto">
          <a:xfrm>
            <a:off x="6516439" y="332457"/>
            <a:ext cx="144463" cy="144463"/>
          </a:xfrm>
          <a:prstGeom prst="rect">
            <a:avLst/>
          </a:prstGeom>
          <a:solidFill>
            <a:srgbClr val="ABB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7" name="Rectangle 136"/>
          <p:cNvSpPr/>
          <p:nvPr/>
        </p:nvSpPr>
        <p:spPr bwMode="auto">
          <a:xfrm>
            <a:off x="6732339" y="332457"/>
            <a:ext cx="144463" cy="144463"/>
          </a:xfrm>
          <a:prstGeom prst="rect">
            <a:avLst/>
          </a:prstGeom>
          <a:solidFill>
            <a:srgbClr val="AC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8" name="Rectangle 137"/>
          <p:cNvSpPr/>
          <p:nvPr/>
        </p:nvSpPr>
        <p:spPr bwMode="auto">
          <a:xfrm>
            <a:off x="6948239" y="332457"/>
            <a:ext cx="144463" cy="144463"/>
          </a:xfrm>
          <a:prstGeom prst="rect">
            <a:avLst/>
          </a:prstGeom>
          <a:solidFill>
            <a:srgbClr val="A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9" name="Rectangle 138"/>
          <p:cNvSpPr/>
          <p:nvPr/>
        </p:nvSpPr>
        <p:spPr bwMode="auto">
          <a:xfrm>
            <a:off x="7164139" y="332457"/>
            <a:ext cx="144463" cy="144463"/>
          </a:xfrm>
          <a:prstGeom prst="rect">
            <a:avLst/>
          </a:prstGeom>
          <a:solidFill>
            <a:srgbClr val="ADC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0" name="Rectangle 139"/>
          <p:cNvSpPr/>
          <p:nvPr/>
        </p:nvSpPr>
        <p:spPr bwMode="auto">
          <a:xfrm>
            <a:off x="7381627" y="332457"/>
            <a:ext cx="142875" cy="144463"/>
          </a:xfrm>
          <a:prstGeom prst="rect">
            <a:avLst/>
          </a:prstGeom>
          <a:solidFill>
            <a:srgbClr val="AEC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1" name="Rectangle 140"/>
          <p:cNvSpPr/>
          <p:nvPr/>
        </p:nvSpPr>
        <p:spPr bwMode="auto">
          <a:xfrm>
            <a:off x="7597527" y="332457"/>
            <a:ext cx="142875" cy="144463"/>
          </a:xfrm>
          <a:prstGeom prst="rect">
            <a:avLst/>
          </a:prstGeom>
          <a:solidFill>
            <a:srgbClr val="AEC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2" name="Rectangle 141"/>
          <p:cNvSpPr/>
          <p:nvPr/>
        </p:nvSpPr>
        <p:spPr bwMode="auto">
          <a:xfrm>
            <a:off x="7813427" y="332457"/>
            <a:ext cx="142875" cy="144463"/>
          </a:xfrm>
          <a:prstGeom prst="rect">
            <a:avLst/>
          </a:prstGeom>
          <a:solidFill>
            <a:srgbClr val="AF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" name="Rectangle 142"/>
          <p:cNvSpPr/>
          <p:nvPr/>
        </p:nvSpPr>
        <p:spPr bwMode="auto">
          <a:xfrm>
            <a:off x="8029327" y="332457"/>
            <a:ext cx="144462" cy="144463"/>
          </a:xfrm>
          <a:prstGeom prst="rect">
            <a:avLst/>
          </a:prstGeom>
          <a:solidFill>
            <a:srgbClr val="AFD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4" name="Rectangle 143"/>
          <p:cNvSpPr/>
          <p:nvPr/>
        </p:nvSpPr>
        <p:spPr bwMode="auto">
          <a:xfrm>
            <a:off x="8245227" y="332457"/>
            <a:ext cx="144462" cy="144463"/>
          </a:xfrm>
          <a:prstGeom prst="rect">
            <a:avLst/>
          </a:prstGeom>
          <a:solidFill>
            <a:srgbClr val="B0D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5" name="Rectangle 144"/>
          <p:cNvSpPr/>
          <p:nvPr/>
        </p:nvSpPr>
        <p:spPr bwMode="auto">
          <a:xfrm>
            <a:off x="8461127" y="332457"/>
            <a:ext cx="144462" cy="144463"/>
          </a:xfrm>
          <a:prstGeom prst="rect">
            <a:avLst/>
          </a:prstGeom>
          <a:solidFill>
            <a:srgbClr val="B1D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6" name="Rectangle 145"/>
          <p:cNvSpPr/>
          <p:nvPr/>
        </p:nvSpPr>
        <p:spPr bwMode="auto">
          <a:xfrm>
            <a:off x="8677027" y="332457"/>
            <a:ext cx="144462" cy="144463"/>
          </a:xfrm>
          <a:prstGeom prst="rect">
            <a:avLst/>
          </a:prstGeom>
          <a:solidFill>
            <a:srgbClr val="B1E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7" name="Rectangle 146"/>
          <p:cNvSpPr/>
          <p:nvPr/>
        </p:nvSpPr>
        <p:spPr bwMode="auto">
          <a:xfrm>
            <a:off x="8892927" y="332457"/>
            <a:ext cx="144462" cy="144463"/>
          </a:xfrm>
          <a:prstGeom prst="rect">
            <a:avLst/>
          </a:prstGeom>
          <a:solidFill>
            <a:srgbClr val="B2E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8" name="Rectangle 147"/>
          <p:cNvSpPr/>
          <p:nvPr/>
        </p:nvSpPr>
        <p:spPr bwMode="auto">
          <a:xfrm>
            <a:off x="4139952" y="548357"/>
            <a:ext cx="144462" cy="144463"/>
          </a:xfrm>
          <a:prstGeom prst="rect">
            <a:avLst/>
          </a:prstGeom>
          <a:solidFill>
            <a:srgbClr val="A48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9" name="Rectangle 148"/>
          <p:cNvSpPr/>
          <p:nvPr/>
        </p:nvSpPr>
        <p:spPr bwMode="auto">
          <a:xfrm>
            <a:off x="4355852" y="548357"/>
            <a:ext cx="144462" cy="144463"/>
          </a:xfrm>
          <a:prstGeom prst="rect">
            <a:avLst/>
          </a:prstGeom>
          <a:solidFill>
            <a:srgbClr val="A58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0" name="Rectangle 149"/>
          <p:cNvSpPr/>
          <p:nvPr/>
        </p:nvSpPr>
        <p:spPr bwMode="auto">
          <a:xfrm>
            <a:off x="4571752" y="548357"/>
            <a:ext cx="144462" cy="144463"/>
          </a:xfrm>
          <a:prstGeom prst="rect">
            <a:avLst/>
          </a:prstGeom>
          <a:solidFill>
            <a:srgbClr val="A59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1" name="Rectangle 150"/>
          <p:cNvSpPr/>
          <p:nvPr/>
        </p:nvSpPr>
        <p:spPr bwMode="auto">
          <a:xfrm>
            <a:off x="4787652" y="548357"/>
            <a:ext cx="144462" cy="144463"/>
          </a:xfrm>
          <a:prstGeom prst="rect">
            <a:avLst/>
          </a:prstGeom>
          <a:solidFill>
            <a:srgbClr val="A69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2" name="Rectangle 151"/>
          <p:cNvSpPr/>
          <p:nvPr/>
        </p:nvSpPr>
        <p:spPr bwMode="auto">
          <a:xfrm>
            <a:off x="5003552" y="548357"/>
            <a:ext cx="144462" cy="144463"/>
          </a:xfrm>
          <a:prstGeom prst="rect">
            <a:avLst/>
          </a:prstGeom>
          <a:solidFill>
            <a:srgbClr val="A79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" name="Rectangle 152"/>
          <p:cNvSpPr/>
          <p:nvPr/>
        </p:nvSpPr>
        <p:spPr bwMode="auto">
          <a:xfrm>
            <a:off x="5221039" y="548357"/>
            <a:ext cx="142875" cy="144463"/>
          </a:xfrm>
          <a:prstGeom prst="rect">
            <a:avLst/>
          </a:prstGeom>
          <a:solidFill>
            <a:srgbClr val="A79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4" name="Rectangle 153"/>
          <p:cNvSpPr/>
          <p:nvPr/>
        </p:nvSpPr>
        <p:spPr bwMode="auto">
          <a:xfrm>
            <a:off x="5436939" y="548357"/>
            <a:ext cx="142875" cy="144463"/>
          </a:xfrm>
          <a:prstGeom prst="rect">
            <a:avLst/>
          </a:prstGeom>
          <a:solidFill>
            <a:srgbClr val="A8A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5" name="Rectangle 154"/>
          <p:cNvSpPr/>
          <p:nvPr/>
        </p:nvSpPr>
        <p:spPr bwMode="auto">
          <a:xfrm>
            <a:off x="5652839" y="548357"/>
            <a:ext cx="142875" cy="144463"/>
          </a:xfrm>
          <a:prstGeom prst="rect">
            <a:avLst/>
          </a:prstGeom>
          <a:solidFill>
            <a:srgbClr val="A8A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6" name="Rectangle 155"/>
          <p:cNvSpPr/>
          <p:nvPr/>
        </p:nvSpPr>
        <p:spPr bwMode="auto">
          <a:xfrm>
            <a:off x="5868739" y="548357"/>
            <a:ext cx="144463" cy="144463"/>
          </a:xfrm>
          <a:prstGeom prst="rect">
            <a:avLst/>
          </a:prstGeom>
          <a:solidFill>
            <a:srgbClr val="A9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7" name="Rectangle 156"/>
          <p:cNvSpPr/>
          <p:nvPr/>
        </p:nvSpPr>
        <p:spPr bwMode="auto">
          <a:xfrm>
            <a:off x="6084639" y="548357"/>
            <a:ext cx="144463" cy="144463"/>
          </a:xfrm>
          <a:prstGeom prst="rect">
            <a:avLst/>
          </a:prstGeom>
          <a:solidFill>
            <a:srgbClr val="AA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8" name="Rectangle 157"/>
          <p:cNvSpPr/>
          <p:nvPr/>
        </p:nvSpPr>
        <p:spPr bwMode="auto">
          <a:xfrm>
            <a:off x="6300539" y="548357"/>
            <a:ext cx="144463" cy="144463"/>
          </a:xfrm>
          <a:prstGeom prst="rect">
            <a:avLst/>
          </a:prstGeom>
          <a:solidFill>
            <a:srgbClr val="AAB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9" name="Rectangle 158"/>
          <p:cNvSpPr/>
          <p:nvPr/>
        </p:nvSpPr>
        <p:spPr bwMode="auto">
          <a:xfrm>
            <a:off x="6516439" y="548357"/>
            <a:ext cx="144463" cy="144463"/>
          </a:xfrm>
          <a:prstGeom prst="rect">
            <a:avLst/>
          </a:prstGeom>
          <a:solidFill>
            <a:srgbClr val="ABB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0" name="Rectangle 159"/>
          <p:cNvSpPr/>
          <p:nvPr/>
        </p:nvSpPr>
        <p:spPr bwMode="auto">
          <a:xfrm>
            <a:off x="6732339" y="548357"/>
            <a:ext cx="144463" cy="144463"/>
          </a:xfrm>
          <a:prstGeom prst="rect">
            <a:avLst/>
          </a:prstGeom>
          <a:solidFill>
            <a:srgbClr val="AC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1" name="Rectangle 160"/>
          <p:cNvSpPr/>
          <p:nvPr/>
        </p:nvSpPr>
        <p:spPr bwMode="auto">
          <a:xfrm>
            <a:off x="6948239" y="548357"/>
            <a:ext cx="144463" cy="144463"/>
          </a:xfrm>
          <a:prstGeom prst="rect">
            <a:avLst/>
          </a:prstGeom>
          <a:solidFill>
            <a:srgbClr val="A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2" name="Rectangle 161"/>
          <p:cNvSpPr/>
          <p:nvPr/>
        </p:nvSpPr>
        <p:spPr bwMode="auto">
          <a:xfrm>
            <a:off x="7164139" y="548357"/>
            <a:ext cx="144463" cy="144463"/>
          </a:xfrm>
          <a:prstGeom prst="rect">
            <a:avLst/>
          </a:prstGeom>
          <a:solidFill>
            <a:srgbClr val="ADC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" name="Rectangle 162"/>
          <p:cNvSpPr/>
          <p:nvPr/>
        </p:nvSpPr>
        <p:spPr bwMode="auto">
          <a:xfrm>
            <a:off x="7381627" y="548357"/>
            <a:ext cx="142875" cy="144463"/>
          </a:xfrm>
          <a:prstGeom prst="rect">
            <a:avLst/>
          </a:prstGeom>
          <a:solidFill>
            <a:srgbClr val="AEC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" name="Rectangle 163"/>
          <p:cNvSpPr/>
          <p:nvPr/>
        </p:nvSpPr>
        <p:spPr bwMode="auto">
          <a:xfrm>
            <a:off x="7597527" y="548357"/>
            <a:ext cx="142875" cy="144463"/>
          </a:xfrm>
          <a:prstGeom prst="rect">
            <a:avLst/>
          </a:prstGeom>
          <a:solidFill>
            <a:srgbClr val="AEC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5" name="Rectangle 164"/>
          <p:cNvSpPr/>
          <p:nvPr/>
        </p:nvSpPr>
        <p:spPr bwMode="auto">
          <a:xfrm>
            <a:off x="7813427" y="548357"/>
            <a:ext cx="142875" cy="144463"/>
          </a:xfrm>
          <a:prstGeom prst="rect">
            <a:avLst/>
          </a:prstGeom>
          <a:solidFill>
            <a:srgbClr val="AF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6" name="Rectangle 165"/>
          <p:cNvSpPr/>
          <p:nvPr/>
        </p:nvSpPr>
        <p:spPr bwMode="auto">
          <a:xfrm>
            <a:off x="8029327" y="548357"/>
            <a:ext cx="144462" cy="144463"/>
          </a:xfrm>
          <a:prstGeom prst="rect">
            <a:avLst/>
          </a:prstGeom>
          <a:solidFill>
            <a:srgbClr val="AFD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7" name="Rectangle 166"/>
          <p:cNvSpPr/>
          <p:nvPr/>
        </p:nvSpPr>
        <p:spPr bwMode="auto">
          <a:xfrm>
            <a:off x="8245227" y="548357"/>
            <a:ext cx="144462" cy="144463"/>
          </a:xfrm>
          <a:prstGeom prst="rect">
            <a:avLst/>
          </a:prstGeom>
          <a:solidFill>
            <a:srgbClr val="B0D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8" name="Rectangle 167"/>
          <p:cNvSpPr/>
          <p:nvPr/>
        </p:nvSpPr>
        <p:spPr bwMode="auto">
          <a:xfrm>
            <a:off x="8461127" y="548357"/>
            <a:ext cx="144462" cy="144463"/>
          </a:xfrm>
          <a:prstGeom prst="rect">
            <a:avLst/>
          </a:prstGeom>
          <a:solidFill>
            <a:srgbClr val="B1D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9" name="Rectangle 168"/>
          <p:cNvSpPr/>
          <p:nvPr/>
        </p:nvSpPr>
        <p:spPr bwMode="auto">
          <a:xfrm>
            <a:off x="8677027" y="548357"/>
            <a:ext cx="144462" cy="144463"/>
          </a:xfrm>
          <a:prstGeom prst="rect">
            <a:avLst/>
          </a:prstGeom>
          <a:solidFill>
            <a:srgbClr val="B1E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0" name="Rectangle 169"/>
          <p:cNvSpPr/>
          <p:nvPr/>
        </p:nvSpPr>
        <p:spPr bwMode="auto">
          <a:xfrm>
            <a:off x="8892927" y="548357"/>
            <a:ext cx="144462" cy="144463"/>
          </a:xfrm>
          <a:prstGeom prst="rect">
            <a:avLst/>
          </a:prstGeom>
          <a:solidFill>
            <a:srgbClr val="B2E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1" name="Rectangle 170"/>
          <p:cNvSpPr/>
          <p:nvPr/>
        </p:nvSpPr>
        <p:spPr bwMode="auto">
          <a:xfrm>
            <a:off x="4139952" y="764257"/>
            <a:ext cx="144462" cy="144463"/>
          </a:xfrm>
          <a:prstGeom prst="rect">
            <a:avLst/>
          </a:prstGeom>
          <a:solidFill>
            <a:srgbClr val="A48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2" name="Rectangle 171"/>
          <p:cNvSpPr/>
          <p:nvPr/>
        </p:nvSpPr>
        <p:spPr bwMode="auto">
          <a:xfrm>
            <a:off x="4355852" y="764257"/>
            <a:ext cx="144462" cy="144463"/>
          </a:xfrm>
          <a:prstGeom prst="rect">
            <a:avLst/>
          </a:prstGeom>
          <a:solidFill>
            <a:srgbClr val="A58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3" name="Rectangle 172"/>
          <p:cNvSpPr/>
          <p:nvPr/>
        </p:nvSpPr>
        <p:spPr bwMode="auto">
          <a:xfrm>
            <a:off x="4571752" y="764257"/>
            <a:ext cx="144462" cy="144463"/>
          </a:xfrm>
          <a:prstGeom prst="rect">
            <a:avLst/>
          </a:prstGeom>
          <a:solidFill>
            <a:srgbClr val="A59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" name="Rectangle 173"/>
          <p:cNvSpPr/>
          <p:nvPr/>
        </p:nvSpPr>
        <p:spPr bwMode="auto">
          <a:xfrm>
            <a:off x="4787652" y="764257"/>
            <a:ext cx="144462" cy="144463"/>
          </a:xfrm>
          <a:prstGeom prst="rect">
            <a:avLst/>
          </a:prstGeom>
          <a:solidFill>
            <a:srgbClr val="A69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5" name="Rectangle 174"/>
          <p:cNvSpPr/>
          <p:nvPr/>
        </p:nvSpPr>
        <p:spPr bwMode="auto">
          <a:xfrm>
            <a:off x="5003552" y="764257"/>
            <a:ext cx="144462" cy="144463"/>
          </a:xfrm>
          <a:prstGeom prst="rect">
            <a:avLst/>
          </a:prstGeom>
          <a:solidFill>
            <a:srgbClr val="A79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6" name="Rectangle 175"/>
          <p:cNvSpPr/>
          <p:nvPr/>
        </p:nvSpPr>
        <p:spPr bwMode="auto">
          <a:xfrm>
            <a:off x="5221039" y="764257"/>
            <a:ext cx="142875" cy="144463"/>
          </a:xfrm>
          <a:prstGeom prst="rect">
            <a:avLst/>
          </a:prstGeom>
          <a:solidFill>
            <a:srgbClr val="A79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7" name="Rectangle 176"/>
          <p:cNvSpPr/>
          <p:nvPr/>
        </p:nvSpPr>
        <p:spPr bwMode="auto">
          <a:xfrm>
            <a:off x="5436939" y="764257"/>
            <a:ext cx="142875" cy="144463"/>
          </a:xfrm>
          <a:prstGeom prst="rect">
            <a:avLst/>
          </a:prstGeom>
          <a:solidFill>
            <a:srgbClr val="A8A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8" name="Rectangle 177"/>
          <p:cNvSpPr/>
          <p:nvPr/>
        </p:nvSpPr>
        <p:spPr bwMode="auto">
          <a:xfrm>
            <a:off x="5652839" y="764257"/>
            <a:ext cx="142875" cy="144463"/>
          </a:xfrm>
          <a:prstGeom prst="rect">
            <a:avLst/>
          </a:prstGeom>
          <a:solidFill>
            <a:srgbClr val="A8A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9" name="Rectangle 178"/>
          <p:cNvSpPr/>
          <p:nvPr/>
        </p:nvSpPr>
        <p:spPr bwMode="auto">
          <a:xfrm>
            <a:off x="5868739" y="764257"/>
            <a:ext cx="144463" cy="144463"/>
          </a:xfrm>
          <a:prstGeom prst="rect">
            <a:avLst/>
          </a:prstGeom>
          <a:solidFill>
            <a:srgbClr val="A9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0" name="Rectangle 179"/>
          <p:cNvSpPr/>
          <p:nvPr/>
        </p:nvSpPr>
        <p:spPr bwMode="auto">
          <a:xfrm>
            <a:off x="6084639" y="764257"/>
            <a:ext cx="144463" cy="144463"/>
          </a:xfrm>
          <a:prstGeom prst="rect">
            <a:avLst/>
          </a:prstGeom>
          <a:solidFill>
            <a:srgbClr val="AA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1" name="Rectangle 180"/>
          <p:cNvSpPr/>
          <p:nvPr/>
        </p:nvSpPr>
        <p:spPr bwMode="auto">
          <a:xfrm>
            <a:off x="6300539" y="764257"/>
            <a:ext cx="144463" cy="144463"/>
          </a:xfrm>
          <a:prstGeom prst="rect">
            <a:avLst/>
          </a:prstGeom>
          <a:solidFill>
            <a:srgbClr val="AAB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2" name="Rectangle 181"/>
          <p:cNvSpPr/>
          <p:nvPr/>
        </p:nvSpPr>
        <p:spPr bwMode="auto">
          <a:xfrm>
            <a:off x="6516439" y="764257"/>
            <a:ext cx="144463" cy="144463"/>
          </a:xfrm>
          <a:prstGeom prst="rect">
            <a:avLst/>
          </a:prstGeom>
          <a:solidFill>
            <a:srgbClr val="ABB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3" name="Rectangle 182"/>
          <p:cNvSpPr/>
          <p:nvPr/>
        </p:nvSpPr>
        <p:spPr bwMode="auto">
          <a:xfrm>
            <a:off x="6732339" y="764257"/>
            <a:ext cx="144463" cy="144463"/>
          </a:xfrm>
          <a:prstGeom prst="rect">
            <a:avLst/>
          </a:prstGeom>
          <a:solidFill>
            <a:srgbClr val="ACB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" name="Rectangle 183"/>
          <p:cNvSpPr/>
          <p:nvPr/>
        </p:nvSpPr>
        <p:spPr bwMode="auto">
          <a:xfrm>
            <a:off x="6948239" y="764257"/>
            <a:ext cx="144463" cy="144463"/>
          </a:xfrm>
          <a:prstGeom prst="rect">
            <a:avLst/>
          </a:prstGeom>
          <a:solidFill>
            <a:srgbClr val="A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5" name="Rectangle 184"/>
          <p:cNvSpPr/>
          <p:nvPr/>
        </p:nvSpPr>
        <p:spPr bwMode="auto">
          <a:xfrm>
            <a:off x="7164139" y="764257"/>
            <a:ext cx="144463" cy="144463"/>
          </a:xfrm>
          <a:prstGeom prst="rect">
            <a:avLst/>
          </a:prstGeom>
          <a:solidFill>
            <a:srgbClr val="ADC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6" name="Rectangle 185"/>
          <p:cNvSpPr/>
          <p:nvPr/>
        </p:nvSpPr>
        <p:spPr bwMode="auto">
          <a:xfrm>
            <a:off x="7381627" y="764257"/>
            <a:ext cx="142875" cy="144463"/>
          </a:xfrm>
          <a:prstGeom prst="rect">
            <a:avLst/>
          </a:prstGeom>
          <a:solidFill>
            <a:srgbClr val="AEC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7" name="Rectangle 186"/>
          <p:cNvSpPr/>
          <p:nvPr/>
        </p:nvSpPr>
        <p:spPr bwMode="auto">
          <a:xfrm>
            <a:off x="7597527" y="764257"/>
            <a:ext cx="142875" cy="144463"/>
          </a:xfrm>
          <a:prstGeom prst="rect">
            <a:avLst/>
          </a:prstGeom>
          <a:solidFill>
            <a:srgbClr val="AEC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8" name="Rectangle 187"/>
          <p:cNvSpPr/>
          <p:nvPr/>
        </p:nvSpPr>
        <p:spPr bwMode="auto">
          <a:xfrm>
            <a:off x="7813427" y="764257"/>
            <a:ext cx="142875" cy="144463"/>
          </a:xfrm>
          <a:prstGeom prst="rect">
            <a:avLst/>
          </a:prstGeom>
          <a:solidFill>
            <a:srgbClr val="AF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9" name="Rectangle 188"/>
          <p:cNvSpPr/>
          <p:nvPr/>
        </p:nvSpPr>
        <p:spPr bwMode="auto">
          <a:xfrm>
            <a:off x="8029327" y="764257"/>
            <a:ext cx="144462" cy="144463"/>
          </a:xfrm>
          <a:prstGeom prst="rect">
            <a:avLst/>
          </a:prstGeom>
          <a:solidFill>
            <a:srgbClr val="AFD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0" name="Rectangle 189"/>
          <p:cNvSpPr/>
          <p:nvPr/>
        </p:nvSpPr>
        <p:spPr bwMode="auto">
          <a:xfrm>
            <a:off x="8245227" y="764257"/>
            <a:ext cx="144462" cy="144463"/>
          </a:xfrm>
          <a:prstGeom prst="rect">
            <a:avLst/>
          </a:prstGeom>
          <a:solidFill>
            <a:srgbClr val="B0D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1" name="Rectangle 190"/>
          <p:cNvSpPr/>
          <p:nvPr/>
        </p:nvSpPr>
        <p:spPr bwMode="auto">
          <a:xfrm>
            <a:off x="8461127" y="764257"/>
            <a:ext cx="144462" cy="144463"/>
          </a:xfrm>
          <a:prstGeom prst="rect">
            <a:avLst/>
          </a:prstGeom>
          <a:solidFill>
            <a:srgbClr val="B1D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2" name="Rectangle 191"/>
          <p:cNvSpPr/>
          <p:nvPr/>
        </p:nvSpPr>
        <p:spPr bwMode="auto">
          <a:xfrm>
            <a:off x="8677027" y="764257"/>
            <a:ext cx="144462" cy="144463"/>
          </a:xfrm>
          <a:prstGeom prst="rect">
            <a:avLst/>
          </a:prstGeom>
          <a:solidFill>
            <a:srgbClr val="B1E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3" name="Rectangle 192"/>
          <p:cNvSpPr/>
          <p:nvPr/>
        </p:nvSpPr>
        <p:spPr bwMode="auto">
          <a:xfrm>
            <a:off x="8892927" y="764257"/>
            <a:ext cx="144462" cy="144463"/>
          </a:xfrm>
          <a:prstGeom prst="rect">
            <a:avLst/>
          </a:prstGeom>
          <a:solidFill>
            <a:srgbClr val="B2E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818437" cy="7207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115616" y="6381750"/>
            <a:ext cx="3240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A48976"/>
                </a:solidFill>
                <a:latin typeface="+mn-lt"/>
                <a:cs typeface="+mn-cs"/>
              </a:rPr>
              <a:t>Titre formation V0.0 - Mois </a:t>
            </a:r>
            <a:r>
              <a:rPr lang="fr-FR" sz="1100" b="1" baseline="0" dirty="0">
                <a:solidFill>
                  <a:srgbClr val="A48976"/>
                </a:solidFill>
                <a:latin typeface="+mn-lt"/>
                <a:cs typeface="+mn-cs"/>
              </a:rPr>
              <a:t>Année</a:t>
            </a:r>
            <a:endParaRPr lang="fr-FR" sz="1100" b="1" dirty="0">
              <a:solidFill>
                <a:srgbClr val="A48976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08720"/>
            <a:ext cx="1042988" cy="5949280"/>
          </a:xfrm>
          <a:prstGeom prst="rect">
            <a:avLst/>
          </a:prstGeom>
          <a:gradFill>
            <a:gsLst>
              <a:gs pos="0">
                <a:schemeClr val="bg1"/>
              </a:gs>
              <a:gs pos="28362">
                <a:schemeClr val="bg1"/>
              </a:gs>
              <a:gs pos="87000">
                <a:schemeClr val="accent4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2574" y="6381750"/>
            <a:ext cx="920414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PAGE </a:t>
            </a:r>
            <a:fld id="{07B4D1E1-CF32-4000-AEA5-CD3FBC4733F8}" type="slidenum">
              <a:rPr lang="fr-FR" sz="11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0" y="0"/>
            <a:ext cx="104360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5" name="Image 19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" y="-1"/>
            <a:ext cx="1038080" cy="120243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43608" y="5805264"/>
            <a:ext cx="288032" cy="57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1121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116013" y="1197199"/>
            <a:ext cx="7818437" cy="50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cxnSp>
        <p:nvCxnSpPr>
          <p:cNvPr id="118" name="Connecteur droit 117"/>
          <p:cNvCxnSpPr/>
          <p:nvPr userDrawn="1"/>
        </p:nvCxnSpPr>
        <p:spPr>
          <a:xfrm flipH="1">
            <a:off x="353335" y="6525766"/>
            <a:ext cx="683130" cy="348903"/>
          </a:xfrm>
          <a:prstGeom prst="line">
            <a:avLst/>
          </a:prstGeom>
          <a:ln w="28575">
            <a:solidFill>
              <a:srgbClr val="F39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 userDrawn="1"/>
        </p:nvCxnSpPr>
        <p:spPr>
          <a:xfrm flipH="1" flipV="1">
            <a:off x="-23813" y="4476750"/>
            <a:ext cx="1043591" cy="2049018"/>
          </a:xfrm>
          <a:prstGeom prst="line">
            <a:avLst/>
          </a:prstGeom>
          <a:ln w="28575">
            <a:solidFill>
              <a:srgbClr val="F39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86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73" r:id="rId9"/>
    <p:sldLayoutId id="2147483680" r:id="rId10"/>
    <p:sldLayoutId id="2147483674" r:id="rId11"/>
    <p:sldLayoutId id="2147483676" r:id="rId12"/>
    <p:sldLayoutId id="214748367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09789" y="1196752"/>
            <a:ext cx="7818072" cy="511256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" y="1063868"/>
            <a:ext cx="7928703" cy="52660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4"/>
          <a:stretch/>
        </p:blipFill>
        <p:spPr>
          <a:xfrm>
            <a:off x="1185290" y="115479"/>
            <a:ext cx="2254196" cy="20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3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usis">
  <a:themeElements>
    <a:clrScheme name="Personnalisé 3">
      <a:dk1>
        <a:sysClr val="windowText" lastClr="000000"/>
      </a:dk1>
      <a:lt1>
        <a:sysClr val="window" lastClr="FFFFFF"/>
      </a:lt1>
      <a:dk2>
        <a:srgbClr val="3E587B"/>
      </a:dk2>
      <a:lt2>
        <a:srgbClr val="DCDCDC"/>
      </a:lt2>
      <a:accent1>
        <a:srgbClr val="F29400"/>
      </a:accent1>
      <a:accent2>
        <a:srgbClr val="B00089"/>
      </a:accent2>
      <a:accent3>
        <a:srgbClr val="B2E701"/>
      </a:accent3>
      <a:accent4>
        <a:srgbClr val="A48976"/>
      </a:accent4>
      <a:accent5>
        <a:srgbClr val="9C6000"/>
      </a:accent5>
      <a:accent6>
        <a:srgbClr val="7592B9"/>
      </a:accent6>
      <a:hlink>
        <a:srgbClr val="1F2C3D"/>
      </a:hlink>
      <a:folHlink>
        <a:srgbClr val="66792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AB21 Formation" id="{FBACF81B-3277-42F9-BC09-801552FA35F3}" vid="{BA4309FA-4027-42D2-8EF0-FA7808DBEB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Pour YCID</Template>
  <TotalTime>21</TotalTime>
  <Words>92</Words>
  <Application>Microsoft Office PowerPoint</Application>
  <PresentationFormat>Affichage à l'écran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Gill Sans MT</vt:lpstr>
      <vt:lpstr>Wingdings 2</vt:lpstr>
      <vt:lpstr>Ecolusis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Vignot</dc:creator>
  <cp:lastModifiedBy>MOTTE Emmanuel</cp:lastModifiedBy>
  <cp:revision>2</cp:revision>
  <dcterms:created xsi:type="dcterms:W3CDTF">2016-10-11T08:50:40Z</dcterms:created>
  <dcterms:modified xsi:type="dcterms:W3CDTF">2016-10-11T09:24:20Z</dcterms:modified>
</cp:coreProperties>
</file>