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8" autoAdjust="0"/>
  </p:normalViewPr>
  <p:slideViewPr>
    <p:cSldViewPr>
      <p:cViewPr varScale="1">
        <p:scale>
          <a:sx n="70" d="100"/>
          <a:sy n="70" d="100"/>
        </p:scale>
        <p:origin x="7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3F93E-B014-4727-878B-5A40CDFEDBF7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0D8BD-01BA-4A06-A5A1-E8D187C5060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663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0D8BD-01BA-4A06-A5A1-E8D187C50606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72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7818-697F-4F62-8DAA-89A2D6BF30A2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24A4-D26D-4294-9052-9946D36934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7818-697F-4F62-8DAA-89A2D6BF30A2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24A4-D26D-4294-9052-9946D36934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7818-697F-4F62-8DAA-89A2D6BF30A2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24A4-D26D-4294-9052-9946D36934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7818-697F-4F62-8DAA-89A2D6BF30A2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24A4-D26D-4294-9052-9946D36934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7818-697F-4F62-8DAA-89A2D6BF30A2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24A4-D26D-4294-9052-9946D36934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7818-697F-4F62-8DAA-89A2D6BF30A2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24A4-D26D-4294-9052-9946D36934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7818-697F-4F62-8DAA-89A2D6BF30A2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24A4-D26D-4294-9052-9946D36934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7818-697F-4F62-8DAA-89A2D6BF30A2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24A4-D26D-4294-9052-9946D36934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7818-697F-4F62-8DAA-89A2D6BF30A2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24A4-D26D-4294-9052-9946D36934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7818-697F-4F62-8DAA-89A2D6BF30A2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24A4-D26D-4294-9052-9946D36934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7818-697F-4F62-8DAA-89A2D6BF30A2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24A4-D26D-4294-9052-9946D36934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17818-697F-4F62-8DAA-89A2D6BF30A2}" type="datetimeFigureOut">
              <a:rPr lang="fr-FR" smtClean="0"/>
              <a:pPr/>
              <a:t>11/10/2016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424A4-D26D-4294-9052-9946D36934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SCN0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97194" y="404664"/>
            <a:ext cx="86468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Un acteur de formation dans la coopération internationale</a:t>
            </a:r>
          </a:p>
          <a:p>
            <a:endParaRPr lang="fr-FR" sz="2400" b="1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755576" y="14847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4581128"/>
            <a:ext cx="9144000" cy="2369880"/>
          </a:xfrm>
          <a:prstGeom prst="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b="1" i="1" dirty="0" smtClean="0">
                <a:solidFill>
                  <a:srgbClr val="002060"/>
                </a:solidFill>
                <a:latin typeface="Cambria" pitchFamily="18" charset="0"/>
              </a:rPr>
              <a:t>Aide à l’étude des locaux  et  bâtiments adaptés au besoin</a:t>
            </a:r>
          </a:p>
          <a:p>
            <a:pPr>
              <a:buFont typeface="Wingdings" pitchFamily="2" charset="2"/>
              <a:buChar char="Ø"/>
            </a:pPr>
            <a:r>
              <a:rPr lang="fr-FR" sz="2000" b="1" i="1" dirty="0" smtClean="0">
                <a:solidFill>
                  <a:srgbClr val="002060"/>
                </a:solidFill>
                <a:latin typeface="Cambria" pitchFamily="18" charset="0"/>
              </a:rPr>
              <a:t>Répondre à des projets de formation</a:t>
            </a:r>
          </a:p>
          <a:p>
            <a:pPr>
              <a:buFont typeface="Wingdings" pitchFamily="2" charset="2"/>
              <a:buChar char="Ø"/>
            </a:pPr>
            <a:r>
              <a:rPr lang="fr-FR" sz="2000" b="1" i="1" dirty="0" smtClean="0">
                <a:solidFill>
                  <a:srgbClr val="002060"/>
                </a:solidFill>
                <a:latin typeface="Cambria" pitchFamily="18" charset="0"/>
              </a:rPr>
              <a:t>Rédaction ou adaptation de  référentiels de formation</a:t>
            </a:r>
          </a:p>
          <a:p>
            <a:pPr>
              <a:buFont typeface="Wingdings" pitchFamily="2" charset="2"/>
              <a:buChar char="Ø"/>
            </a:pPr>
            <a:r>
              <a:rPr lang="fr-FR" sz="2000" b="1" i="1" dirty="0" smtClean="0">
                <a:solidFill>
                  <a:srgbClr val="002060"/>
                </a:solidFill>
                <a:latin typeface="Cambria" pitchFamily="18" charset="0"/>
              </a:rPr>
              <a:t>Aide au choix et à l’acquisition de matériel pédagogique</a:t>
            </a:r>
          </a:p>
          <a:p>
            <a:pPr>
              <a:buFont typeface="Wingdings" pitchFamily="2" charset="2"/>
              <a:buChar char="Ø"/>
            </a:pPr>
            <a:r>
              <a:rPr lang="fr-FR" sz="2000" b="1" i="1" dirty="0" smtClean="0">
                <a:solidFill>
                  <a:srgbClr val="002060"/>
                </a:solidFill>
                <a:latin typeface="Cambria" pitchFamily="18" charset="0"/>
              </a:rPr>
              <a:t>Transfert de compétences et d’équipements</a:t>
            </a:r>
          </a:p>
          <a:p>
            <a:pPr>
              <a:buFont typeface="Wingdings" pitchFamily="2" charset="2"/>
              <a:buChar char="Ø"/>
            </a:pPr>
            <a:r>
              <a:rPr lang="fr-FR" sz="2400" b="1" i="1" dirty="0" smtClean="0"/>
              <a:t>Etablir des  liens avec les acteurs économiques </a:t>
            </a:r>
          </a:p>
          <a:p>
            <a:pPr>
              <a:buFont typeface="Wingdings" pitchFamily="2" charset="2"/>
              <a:buChar char="Ø"/>
            </a:pPr>
            <a:r>
              <a:rPr lang="fr-FR" sz="2400" b="1" i="1" dirty="0" smtClean="0"/>
              <a:t>Travail à distance et accompagnement des structures de formations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62</Words>
  <Application>Microsoft Office PowerPoint</Application>
  <PresentationFormat>Affichage à l'écran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Aharoni</vt:lpstr>
      <vt:lpstr>Arial</vt:lpstr>
      <vt:lpstr>Calibri</vt:lpstr>
      <vt:lpstr>Cambria</vt:lpstr>
      <vt:lpstr>Wingdings</vt:lpstr>
      <vt:lpstr>Thème Office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chef-tx</dc:creator>
  <cp:lastModifiedBy>MOTTE Emmanuel</cp:lastModifiedBy>
  <cp:revision>6</cp:revision>
  <dcterms:created xsi:type="dcterms:W3CDTF">2016-10-05T13:41:32Z</dcterms:created>
  <dcterms:modified xsi:type="dcterms:W3CDTF">2016-10-11T08:33:21Z</dcterms:modified>
</cp:coreProperties>
</file>